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&lt;/div&gt;
&lt;div class="columns-right"&gt;
&lt;p align="right"&gt;
  &lt;img src="https://media.giphy.com/media/P2Tf6P14ykFQ4/giphy.gif" /&gt;
&lt;/p&gt;
&lt;/div&gt;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 - lecture 5 on loops</dc:subject>
  <dc:creator>Created by Marp</dc:creator>
  <cp:lastModifiedBy>Created by Marp</cp:lastModifiedBy>
  <cp:revision>1</cp:revision>
  <dcterms:created xsi:type="dcterms:W3CDTF">2022-10-17T22:14:31Z</dcterms:created>
  <dcterms:modified xsi:type="dcterms:W3CDTF">2022-10-17T22:14:31Z</dcterms:modified>
</cp:coreProperties>
</file>